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3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1AD21-5390-4848-B024-62A0FE54F4F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92CE45-320C-49E4-B103-94D30D7247BB}">
      <dgm:prSet/>
      <dgm:spPr/>
      <dgm:t>
        <a:bodyPr/>
        <a:lstStyle/>
        <a:p>
          <a:r>
            <a:rPr lang="en-US"/>
            <a:t>Startavgifter</a:t>
          </a:r>
        </a:p>
      </dgm:t>
    </dgm:pt>
    <dgm:pt modelId="{C9DCFF1A-1617-411A-AF00-1FE37BC89243}" type="parTrans" cxnId="{A20FDE0E-5861-4900-862A-B2C92B389EE3}">
      <dgm:prSet/>
      <dgm:spPr/>
      <dgm:t>
        <a:bodyPr/>
        <a:lstStyle/>
        <a:p>
          <a:endParaRPr lang="en-US"/>
        </a:p>
      </dgm:t>
    </dgm:pt>
    <dgm:pt modelId="{C2603B37-F2C9-49AE-9743-3F68E02DB823}" type="sibTrans" cxnId="{A20FDE0E-5861-4900-862A-B2C92B389EE3}">
      <dgm:prSet/>
      <dgm:spPr/>
      <dgm:t>
        <a:bodyPr/>
        <a:lstStyle/>
        <a:p>
          <a:endParaRPr lang="en-US"/>
        </a:p>
      </dgm:t>
    </dgm:pt>
    <dgm:pt modelId="{CCB73028-E5A8-4DDF-8776-2E9F3E489E5F}">
      <dgm:prSet/>
      <dgm:spPr/>
      <dgm:t>
        <a:bodyPr/>
        <a:lstStyle/>
        <a:p>
          <a:r>
            <a:rPr lang="en-US"/>
            <a:t>Abonnemangsavgifter</a:t>
          </a:r>
        </a:p>
      </dgm:t>
    </dgm:pt>
    <dgm:pt modelId="{40AC4C31-85FC-4E6A-9116-A0862B9023E3}" type="parTrans" cxnId="{D31476B2-74DE-44EF-858E-5506556C4D0F}">
      <dgm:prSet/>
      <dgm:spPr/>
      <dgm:t>
        <a:bodyPr/>
        <a:lstStyle/>
        <a:p>
          <a:endParaRPr lang="en-US"/>
        </a:p>
      </dgm:t>
    </dgm:pt>
    <dgm:pt modelId="{196C9188-DB90-4FB5-ADE7-D5F4D489470A}" type="sibTrans" cxnId="{D31476B2-74DE-44EF-858E-5506556C4D0F}">
      <dgm:prSet/>
      <dgm:spPr/>
      <dgm:t>
        <a:bodyPr/>
        <a:lstStyle/>
        <a:p>
          <a:endParaRPr lang="en-US"/>
        </a:p>
      </dgm:t>
    </dgm:pt>
    <dgm:pt modelId="{40223D28-5A1F-184B-84F1-14B38AE4841D}" type="pres">
      <dgm:prSet presAssocID="{A6C1AD21-5390-4848-B024-62A0FE54F4F0}" presName="diagram" presStyleCnt="0">
        <dgm:presLayoutVars>
          <dgm:dir/>
          <dgm:resizeHandles val="exact"/>
        </dgm:presLayoutVars>
      </dgm:prSet>
      <dgm:spPr/>
    </dgm:pt>
    <dgm:pt modelId="{028C1112-5FB6-D946-BD5A-6B1DBD33C02B}" type="pres">
      <dgm:prSet presAssocID="{CF92CE45-320C-49E4-B103-94D30D7247BB}" presName="node" presStyleLbl="node1" presStyleIdx="0" presStyleCnt="2">
        <dgm:presLayoutVars>
          <dgm:bulletEnabled val="1"/>
        </dgm:presLayoutVars>
      </dgm:prSet>
      <dgm:spPr/>
    </dgm:pt>
    <dgm:pt modelId="{8460BD27-C09F-AB4D-8A05-048E1B2DBC09}" type="pres">
      <dgm:prSet presAssocID="{C2603B37-F2C9-49AE-9743-3F68E02DB823}" presName="sibTrans" presStyleCnt="0"/>
      <dgm:spPr/>
    </dgm:pt>
    <dgm:pt modelId="{EF824EBA-0ACC-C34C-9B92-669ACC1F818A}" type="pres">
      <dgm:prSet presAssocID="{CCB73028-E5A8-4DDF-8776-2E9F3E489E5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0FDE0E-5861-4900-862A-B2C92B389EE3}" srcId="{A6C1AD21-5390-4848-B024-62A0FE54F4F0}" destId="{CF92CE45-320C-49E4-B103-94D30D7247BB}" srcOrd="0" destOrd="0" parTransId="{C9DCFF1A-1617-411A-AF00-1FE37BC89243}" sibTransId="{C2603B37-F2C9-49AE-9743-3F68E02DB823}"/>
    <dgm:cxn modelId="{11BC795E-7255-4F4F-BF05-497D26247F51}" type="presOf" srcId="{CF92CE45-320C-49E4-B103-94D30D7247BB}" destId="{028C1112-5FB6-D946-BD5A-6B1DBD33C02B}" srcOrd="0" destOrd="0" presId="urn:microsoft.com/office/officeart/2005/8/layout/default"/>
    <dgm:cxn modelId="{BEA08165-74C6-804B-8C48-714AA5B6A1F1}" type="presOf" srcId="{A6C1AD21-5390-4848-B024-62A0FE54F4F0}" destId="{40223D28-5A1F-184B-84F1-14B38AE4841D}" srcOrd="0" destOrd="0" presId="urn:microsoft.com/office/officeart/2005/8/layout/default"/>
    <dgm:cxn modelId="{D31476B2-74DE-44EF-858E-5506556C4D0F}" srcId="{A6C1AD21-5390-4848-B024-62A0FE54F4F0}" destId="{CCB73028-E5A8-4DDF-8776-2E9F3E489E5F}" srcOrd="1" destOrd="0" parTransId="{40AC4C31-85FC-4E6A-9116-A0862B9023E3}" sibTransId="{196C9188-DB90-4FB5-ADE7-D5F4D489470A}"/>
    <dgm:cxn modelId="{E35426F3-7CDC-8A4A-8A57-3737AE8F56EE}" type="presOf" srcId="{CCB73028-E5A8-4DDF-8776-2E9F3E489E5F}" destId="{EF824EBA-0ACC-C34C-9B92-669ACC1F818A}" srcOrd="0" destOrd="0" presId="urn:microsoft.com/office/officeart/2005/8/layout/default"/>
    <dgm:cxn modelId="{84833E00-FCD1-8C4C-B1B4-8533305E4738}" type="presParOf" srcId="{40223D28-5A1F-184B-84F1-14B38AE4841D}" destId="{028C1112-5FB6-D946-BD5A-6B1DBD33C02B}" srcOrd="0" destOrd="0" presId="urn:microsoft.com/office/officeart/2005/8/layout/default"/>
    <dgm:cxn modelId="{9008A1AC-529F-0443-863C-F73A390DE762}" type="presParOf" srcId="{40223D28-5A1F-184B-84F1-14B38AE4841D}" destId="{8460BD27-C09F-AB4D-8A05-048E1B2DBC09}" srcOrd="1" destOrd="0" presId="urn:microsoft.com/office/officeart/2005/8/layout/default"/>
    <dgm:cxn modelId="{04D5362C-7ACF-8841-B079-8C6575AAD086}" type="presParOf" srcId="{40223D28-5A1F-184B-84F1-14B38AE4841D}" destId="{EF824EBA-0ACC-C34C-9B92-669ACC1F81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C1112-5FB6-D946-BD5A-6B1DBD33C02B}">
      <dsp:nvSpPr>
        <dsp:cNvPr id="0" name=""/>
        <dsp:cNvSpPr/>
      </dsp:nvSpPr>
      <dsp:spPr>
        <a:xfrm>
          <a:off x="1353" y="150406"/>
          <a:ext cx="5279794" cy="3167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Startavgifter</a:t>
          </a:r>
        </a:p>
      </dsp:txBody>
      <dsp:txXfrm>
        <a:off x="1353" y="150406"/>
        <a:ext cx="5279794" cy="3167876"/>
      </dsp:txXfrm>
    </dsp:sp>
    <dsp:sp modelId="{EF824EBA-0ACC-C34C-9B92-669ACC1F818A}">
      <dsp:nvSpPr>
        <dsp:cNvPr id="0" name=""/>
        <dsp:cNvSpPr/>
      </dsp:nvSpPr>
      <dsp:spPr>
        <a:xfrm>
          <a:off x="5809127" y="150406"/>
          <a:ext cx="5279794" cy="3167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Abonnemangsavgifter</a:t>
          </a:r>
        </a:p>
      </dsp:txBody>
      <dsp:txXfrm>
        <a:off x="5809127" y="150406"/>
        <a:ext cx="5279794" cy="3167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/>
              <a:t>Intäktsströmmar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E38D8909-36B2-4C48-8D82-ADF0B09E0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15473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Anställda</a:t>
            </a:r>
            <a:r>
              <a:rPr lang="en-US" sz="1600" dirty="0"/>
              <a:t>, </a:t>
            </a:r>
            <a:r>
              <a:rPr lang="en-US" sz="1600" dirty="0" err="1"/>
              <a:t>inhyrda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Kunden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Slutanvändarna</a:t>
            </a:r>
            <a:endParaRPr lang="en-US" sz="16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Leverantörer</a:t>
            </a:r>
            <a:endParaRPr lang="en-US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Ägarna</a:t>
            </a:r>
            <a:r>
              <a:rPr lang="en-US" sz="1600" dirty="0"/>
              <a:t> av server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ISP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Marknadsföringsplattformar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aktiviteter</a:t>
            </a:r>
            <a:r>
              <a:rPr lang="en-US" dirty="0"/>
              <a:t> </a:t>
            </a:r>
            <a:r>
              <a:rPr lang="en-US" dirty="0" err="1"/>
              <a:t>kräver</a:t>
            </a:r>
            <a:r>
              <a:rPr lang="en-US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Vårt</a:t>
            </a:r>
            <a:r>
              <a:rPr lang="en-US" sz="1600" dirty="0"/>
              <a:t> </a:t>
            </a:r>
            <a:r>
              <a:rPr lang="en-US" sz="1600" dirty="0" err="1"/>
              <a:t>värdeerbjudande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Programmera</a:t>
            </a:r>
            <a:endParaRPr lang="en-US" sz="1600" dirty="0"/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</a:t>
            </a:r>
            <a:r>
              <a:rPr lang="en-US" sz="1600" dirty="0"/>
              <a:t> </a:t>
            </a:r>
            <a:r>
              <a:rPr lang="en-US" sz="1600" dirty="0" err="1"/>
              <a:t>distributionskanal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Marknadsföra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Våra</a:t>
            </a:r>
            <a:r>
              <a:rPr lang="en-US" sz="1600" dirty="0"/>
              <a:t> </a:t>
            </a:r>
            <a:r>
              <a:rPr lang="en-US" sz="1600" dirty="0" err="1"/>
              <a:t>intäkter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Sälja</a:t>
            </a:r>
            <a:endParaRPr lang="en-US" sz="1600" dirty="0"/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Vilka</a:t>
            </a:r>
            <a:r>
              <a:rPr lang="en-US" sz="1400" dirty="0"/>
              <a:t> </a:t>
            </a:r>
            <a:r>
              <a:rPr lang="en-US" sz="1400" dirty="0" err="1"/>
              <a:t>resurser</a:t>
            </a:r>
            <a:r>
              <a:rPr lang="en-US" sz="1400" dirty="0"/>
              <a:t> </a:t>
            </a:r>
            <a:r>
              <a:rPr lang="en-US" sz="1400" dirty="0" err="1"/>
              <a:t>kräver</a:t>
            </a:r>
            <a:r>
              <a:rPr lang="en-US" sz="1400" dirty="0"/>
              <a:t> </a:t>
            </a:r>
            <a:r>
              <a:rPr lang="en-US" sz="1400" dirty="0" err="1"/>
              <a:t>vår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Värdeerbjudande</a:t>
            </a:r>
            <a:endParaRPr lang="en-US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Datorer</a:t>
            </a:r>
            <a:endParaRPr lang="en-US" sz="1400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</a:t>
            </a:r>
            <a:r>
              <a:rPr lang="en-US" sz="1400" dirty="0" err="1"/>
              <a:t>konsultering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Distributionskanal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Marknadsföringsplattformar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Intäkter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Prenumerationstjänst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141</Words>
  <Application>Microsoft Office PowerPoint</Application>
  <PresentationFormat>Bredbild</PresentationFormat>
  <Paragraphs>66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David Vilppu</cp:lastModifiedBy>
  <cp:revision>27</cp:revision>
  <dcterms:created xsi:type="dcterms:W3CDTF">2021-11-16T11:24:58Z</dcterms:created>
  <dcterms:modified xsi:type="dcterms:W3CDTF">2021-12-15T11:40:33Z</dcterms:modified>
</cp:coreProperties>
</file>